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011363" cy="1463675"/>
  <p:notesSz cx="6858000" cy="9144000"/>
  <p:defaultTextStyle>
    <a:defPPr>
      <a:defRPr lang="en-US"/>
    </a:defPPr>
    <a:lvl1pPr marL="0" algn="l" defTabSz="205336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02669" algn="l" defTabSz="205336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205336" algn="l" defTabSz="205336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308004" algn="l" defTabSz="205336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410673" algn="l" defTabSz="205336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513341" algn="l" defTabSz="205336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616009" algn="l" defTabSz="205336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718677" algn="l" defTabSz="205336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821344" algn="l" defTabSz="205336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764" y="-2298"/>
      </p:cViewPr>
      <p:guideLst>
        <p:guide orient="horz" pos="461"/>
        <p:guide pos="6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54" y="454690"/>
            <a:ext cx="1709657" cy="3137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705" y="829417"/>
            <a:ext cx="1407955" cy="3740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2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0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13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16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18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8239" y="58616"/>
            <a:ext cx="452557" cy="12488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68" y="58616"/>
            <a:ext cx="1324147" cy="12488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86" y="940549"/>
            <a:ext cx="1709657" cy="290702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886" y="620368"/>
            <a:ext cx="1709657" cy="320180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0266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2pPr>
            <a:lvl3pPr marL="20533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08004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410673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513341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616009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71867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821344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68" y="341525"/>
            <a:ext cx="888352" cy="965958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2443" y="341525"/>
            <a:ext cx="888352" cy="965958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69" y="327633"/>
            <a:ext cx="888702" cy="136542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2669" indent="0">
              <a:buNone/>
              <a:defRPr sz="500" b="1"/>
            </a:lvl2pPr>
            <a:lvl3pPr marL="205336" indent="0">
              <a:buNone/>
              <a:defRPr sz="500" b="1"/>
            </a:lvl3pPr>
            <a:lvl4pPr marL="308004" indent="0">
              <a:buNone/>
              <a:defRPr sz="400" b="1"/>
            </a:lvl4pPr>
            <a:lvl5pPr marL="410673" indent="0">
              <a:buNone/>
              <a:defRPr sz="400" b="1"/>
            </a:lvl5pPr>
            <a:lvl6pPr marL="513341" indent="0">
              <a:buNone/>
              <a:defRPr sz="400" b="1"/>
            </a:lvl6pPr>
            <a:lvl7pPr marL="616009" indent="0">
              <a:buNone/>
              <a:defRPr sz="400" b="1"/>
            </a:lvl7pPr>
            <a:lvl8pPr marL="718677" indent="0">
              <a:buNone/>
              <a:defRPr sz="400" b="1"/>
            </a:lvl8pPr>
            <a:lvl9pPr marL="821344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69" y="464176"/>
            <a:ext cx="888702" cy="843308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1745" y="327633"/>
            <a:ext cx="889051" cy="136542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2669" indent="0">
              <a:buNone/>
              <a:defRPr sz="500" b="1"/>
            </a:lvl2pPr>
            <a:lvl3pPr marL="205336" indent="0">
              <a:buNone/>
              <a:defRPr sz="500" b="1"/>
            </a:lvl3pPr>
            <a:lvl4pPr marL="308004" indent="0">
              <a:buNone/>
              <a:defRPr sz="400" b="1"/>
            </a:lvl4pPr>
            <a:lvl5pPr marL="410673" indent="0">
              <a:buNone/>
              <a:defRPr sz="400" b="1"/>
            </a:lvl5pPr>
            <a:lvl6pPr marL="513341" indent="0">
              <a:buNone/>
              <a:defRPr sz="400" b="1"/>
            </a:lvl6pPr>
            <a:lvl7pPr marL="616009" indent="0">
              <a:buNone/>
              <a:defRPr sz="400" b="1"/>
            </a:lvl7pPr>
            <a:lvl8pPr marL="718677" indent="0">
              <a:buNone/>
              <a:defRPr sz="400" b="1"/>
            </a:lvl8pPr>
            <a:lvl9pPr marL="821344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1745" y="464176"/>
            <a:ext cx="889051" cy="843308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68" y="58276"/>
            <a:ext cx="661724" cy="248011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388" y="58277"/>
            <a:ext cx="1124408" cy="1249206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568" y="306289"/>
            <a:ext cx="661724" cy="1001195"/>
          </a:xfrm>
        </p:spPr>
        <p:txBody>
          <a:bodyPr/>
          <a:lstStyle>
            <a:lvl1pPr marL="0" indent="0">
              <a:buNone/>
              <a:defRPr sz="400"/>
            </a:lvl1pPr>
            <a:lvl2pPr marL="102669" indent="0">
              <a:buNone/>
              <a:defRPr sz="300"/>
            </a:lvl2pPr>
            <a:lvl3pPr marL="205336" indent="0">
              <a:buNone/>
              <a:defRPr sz="200"/>
            </a:lvl3pPr>
            <a:lvl4pPr marL="308004" indent="0">
              <a:buNone/>
              <a:defRPr sz="200"/>
            </a:lvl4pPr>
            <a:lvl5pPr marL="410673" indent="0">
              <a:buNone/>
              <a:defRPr sz="200"/>
            </a:lvl5pPr>
            <a:lvl6pPr marL="513341" indent="0">
              <a:buNone/>
              <a:defRPr sz="200"/>
            </a:lvl6pPr>
            <a:lvl7pPr marL="616009" indent="0">
              <a:buNone/>
              <a:defRPr sz="200"/>
            </a:lvl7pPr>
            <a:lvl8pPr marL="718677" indent="0">
              <a:buNone/>
              <a:defRPr sz="200"/>
            </a:lvl8pPr>
            <a:lvl9pPr marL="821344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244" y="1024574"/>
            <a:ext cx="1206818" cy="120957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4244" y="130782"/>
            <a:ext cx="1206818" cy="878205"/>
          </a:xfrm>
        </p:spPr>
        <p:txBody>
          <a:bodyPr/>
          <a:lstStyle>
            <a:lvl1pPr marL="0" indent="0">
              <a:buNone/>
              <a:defRPr sz="700"/>
            </a:lvl1pPr>
            <a:lvl2pPr marL="102669" indent="0">
              <a:buNone/>
              <a:defRPr sz="600"/>
            </a:lvl2pPr>
            <a:lvl3pPr marL="205336" indent="0">
              <a:buNone/>
              <a:defRPr sz="600"/>
            </a:lvl3pPr>
            <a:lvl4pPr marL="308004" indent="0">
              <a:buNone/>
              <a:defRPr sz="500"/>
            </a:lvl4pPr>
            <a:lvl5pPr marL="410673" indent="0">
              <a:buNone/>
              <a:defRPr sz="500"/>
            </a:lvl5pPr>
            <a:lvl6pPr marL="513341" indent="0">
              <a:buNone/>
              <a:defRPr sz="500"/>
            </a:lvl6pPr>
            <a:lvl7pPr marL="616009" indent="0">
              <a:buNone/>
              <a:defRPr sz="500"/>
            </a:lvl7pPr>
            <a:lvl8pPr marL="718677" indent="0">
              <a:buNone/>
              <a:defRPr sz="500"/>
            </a:lvl8pPr>
            <a:lvl9pPr marL="821344" indent="0">
              <a:buNone/>
              <a:defRPr sz="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4244" y="1145531"/>
            <a:ext cx="1206818" cy="171778"/>
          </a:xfrm>
        </p:spPr>
        <p:txBody>
          <a:bodyPr/>
          <a:lstStyle>
            <a:lvl1pPr marL="0" indent="0">
              <a:buNone/>
              <a:defRPr sz="400"/>
            </a:lvl1pPr>
            <a:lvl2pPr marL="102669" indent="0">
              <a:buNone/>
              <a:defRPr sz="300"/>
            </a:lvl2pPr>
            <a:lvl3pPr marL="205336" indent="0">
              <a:buNone/>
              <a:defRPr sz="200"/>
            </a:lvl3pPr>
            <a:lvl4pPr marL="308004" indent="0">
              <a:buNone/>
              <a:defRPr sz="200"/>
            </a:lvl4pPr>
            <a:lvl5pPr marL="410673" indent="0">
              <a:buNone/>
              <a:defRPr sz="200"/>
            </a:lvl5pPr>
            <a:lvl6pPr marL="513341" indent="0">
              <a:buNone/>
              <a:defRPr sz="200"/>
            </a:lvl6pPr>
            <a:lvl7pPr marL="616009" indent="0">
              <a:buNone/>
              <a:defRPr sz="200"/>
            </a:lvl7pPr>
            <a:lvl8pPr marL="718677" indent="0">
              <a:buNone/>
              <a:defRPr sz="200"/>
            </a:lvl8pPr>
            <a:lvl9pPr marL="821344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68" y="58617"/>
            <a:ext cx="1810227" cy="243946"/>
          </a:xfrm>
          <a:prstGeom prst="rect">
            <a:avLst/>
          </a:prstGeom>
        </p:spPr>
        <p:txBody>
          <a:bodyPr vert="horz" lIns="20533" tIns="10268" rIns="20533" bIns="1026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68" y="341525"/>
            <a:ext cx="1810227" cy="965958"/>
          </a:xfrm>
          <a:prstGeom prst="rect">
            <a:avLst/>
          </a:prstGeom>
        </p:spPr>
        <p:txBody>
          <a:bodyPr vert="horz" lIns="20533" tIns="10268" rIns="20533" bIns="102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68" y="1356612"/>
            <a:ext cx="469318" cy="77927"/>
          </a:xfrm>
          <a:prstGeom prst="rect">
            <a:avLst/>
          </a:prstGeom>
        </p:spPr>
        <p:txBody>
          <a:bodyPr vert="horz" lIns="20533" tIns="10268" rIns="20533" bIns="10268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A0996-9EE2-4923-A24B-D96DE7F9EB6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18" y="1356612"/>
            <a:ext cx="636932" cy="77927"/>
          </a:xfrm>
          <a:prstGeom prst="rect">
            <a:avLst/>
          </a:prstGeom>
        </p:spPr>
        <p:txBody>
          <a:bodyPr vert="horz" lIns="20533" tIns="10268" rIns="20533" bIns="10268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41477" y="1356612"/>
            <a:ext cx="469318" cy="77927"/>
          </a:xfrm>
          <a:prstGeom prst="rect">
            <a:avLst/>
          </a:prstGeom>
        </p:spPr>
        <p:txBody>
          <a:bodyPr vert="horz" lIns="20533" tIns="10268" rIns="20533" bIns="10268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87155-ED04-495F-BCDC-DEFBDD756E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5336" rtl="0" eaLnBrk="1" latinLnBrk="0" hangingPunct="1">
        <a:spcBef>
          <a:spcPct val="0"/>
        </a:spcBef>
        <a:buNone/>
        <a:defRPr sz="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000" indent="-77000" algn="l" defTabSz="205336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6835" indent="-64167" algn="l" defTabSz="205336" rtl="0" eaLnBrk="1" latinLnBrk="0" hangingPunct="1">
        <a:spcBef>
          <a:spcPct val="20000"/>
        </a:spcBef>
        <a:buFont typeface="Arial" pitchFamily="34" charset="0"/>
        <a:buChar char="–"/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256669" indent="-51334" algn="l" defTabSz="205336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359338" indent="-51334" algn="l" defTabSz="205336" rtl="0" eaLnBrk="1" latinLnBrk="0" hangingPunct="1">
        <a:spcBef>
          <a:spcPct val="20000"/>
        </a:spcBef>
        <a:buFont typeface="Arial" pitchFamily="34" charset="0"/>
        <a:buChar char="–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462006" indent="-51334" algn="l" defTabSz="205336" rtl="0" eaLnBrk="1" latinLnBrk="0" hangingPunct="1">
        <a:spcBef>
          <a:spcPct val="20000"/>
        </a:spcBef>
        <a:buFont typeface="Arial" pitchFamily="34" charset="0"/>
        <a:buChar char="»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564675" indent="-51334" algn="l" defTabSz="205336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667341" indent="-51334" algn="l" defTabSz="205336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770010" indent="-51334" algn="l" defTabSz="205336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872679" indent="-51334" algn="l" defTabSz="205336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336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02669" algn="l" defTabSz="205336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05336" algn="l" defTabSz="205336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308004" algn="l" defTabSz="205336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410673" algn="l" defTabSz="205336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513341" algn="l" defTabSz="205336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616009" algn="l" defTabSz="205336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718677" algn="l" defTabSz="205336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821344" algn="l" defTabSz="205336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5"/>
            <a:ext cx="2133600" cy="837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jhu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758824"/>
            <a:ext cx="2130990" cy="7315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Ani Thakar</dc:creator>
  <cp:lastModifiedBy>Ani Thakar</cp:lastModifiedBy>
  <cp:revision>8</cp:revision>
  <dcterms:created xsi:type="dcterms:W3CDTF">2009-12-29T18:26:45Z</dcterms:created>
  <dcterms:modified xsi:type="dcterms:W3CDTF">2009-12-29T19:39:00Z</dcterms:modified>
</cp:coreProperties>
</file>